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FF5B5B"/>
    <a:srgbClr val="8FCFFF"/>
    <a:srgbClr val="5DBAFF"/>
    <a:srgbClr val="79DCFF"/>
    <a:srgbClr val="2FA6FF"/>
    <a:srgbClr val="43CEFF"/>
    <a:srgbClr val="94B8E4"/>
    <a:srgbClr val="B9E1FF"/>
    <a:srgbClr val="3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5" autoAdjust="0"/>
    <p:restoredTop sz="93735" autoAdjust="0"/>
  </p:normalViewPr>
  <p:slideViewPr>
    <p:cSldViewPr>
      <p:cViewPr>
        <p:scale>
          <a:sx n="120" d="100"/>
          <a:sy n="120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3ECDB9BF-23EE-4A83-AA6B-282CA0E274A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4"/>
            <a:ext cx="5393690" cy="4444127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0334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2" y="9380334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630A38AA-92DB-4485-ACDB-4A45B3E53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4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5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3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5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5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3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</a:rPr>
              <a:t>ТАРИФТІК ЖОСПАРЛАР</a:t>
            </a:r>
            <a:endParaRPr lang="ru-RU" sz="1600" b="1" cap="all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25657"/>
              </p:ext>
            </p:extLst>
          </p:nvPr>
        </p:nvGraphicFramePr>
        <p:xfrm>
          <a:off x="155040" y="387019"/>
          <a:ext cx="8737440" cy="2537925"/>
        </p:xfrm>
        <a:graphic>
          <a:graphicData uri="http://schemas.openxmlformats.org/drawingml/2006/table">
            <a:tbl>
              <a:tblPr/>
              <a:tblGrid>
                <a:gridCol w="1032584"/>
                <a:gridCol w="1728192"/>
                <a:gridCol w="2664296"/>
                <a:gridCol w="1944216"/>
                <a:gridCol w="695608"/>
                <a:gridCol w="672544"/>
              </a:tblGrid>
              <a:tr h="113755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АлматыЭнергоСбыт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 ЖШС 2021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ақпанынан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қаласының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үшін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тарифтердің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16,86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II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20,44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III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29,04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25,93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20820"/>
              </p:ext>
            </p:extLst>
          </p:nvPr>
        </p:nvGraphicFramePr>
        <p:xfrm>
          <a:off x="155040" y="2901724"/>
          <a:ext cx="8737440" cy="3839644"/>
        </p:xfrm>
        <a:graphic>
          <a:graphicData uri="http://schemas.openxmlformats.org/drawingml/2006/table">
            <a:tbl>
              <a:tblPr/>
              <a:tblGrid>
                <a:gridCol w="1032584"/>
                <a:gridCol w="1728192"/>
                <a:gridCol w="2664296"/>
                <a:gridCol w="720080"/>
                <a:gridCol w="1224136"/>
                <a:gridCol w="695608"/>
                <a:gridCol w="672544"/>
              </a:tblGrid>
              <a:tr h="240752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тауарларды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емес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90-нан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тұратын 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және 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140-тан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chemeClr val="tx2"/>
                </a:solidFill>
              </a:rPr>
              <a:t>ТАРИФТІК ЖОСПАРЛАР</a:t>
            </a:r>
            <a:endParaRPr lang="ru-RU" sz="1600" b="1" cap="all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97055"/>
              </p:ext>
            </p:extLst>
          </p:nvPr>
        </p:nvGraphicFramePr>
        <p:xfrm>
          <a:off x="107505" y="476672"/>
          <a:ext cx="8928990" cy="2714037"/>
        </p:xfrm>
        <a:graphic>
          <a:graphicData uri="http://schemas.openxmlformats.org/drawingml/2006/table">
            <a:tbl>
              <a:tblPr/>
              <a:tblGrid>
                <a:gridCol w="1055221"/>
                <a:gridCol w="1766080"/>
                <a:gridCol w="2722705"/>
                <a:gridCol w="1986839"/>
                <a:gridCol w="710857"/>
                <a:gridCol w="687288"/>
              </a:tblGrid>
              <a:tr h="131366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АлматыЭнергоСбыт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 ЖШС 2021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 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ақпан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ынан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облысы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аймағының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Іле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Талғар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Қарасай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Еңбекшіқазақ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Жамбыл,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Райымбек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Ұйғыр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Балқаш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аудандары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Қапшағай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қ.)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ің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16,86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II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20,44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III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29,04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25,93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65230"/>
              </p:ext>
            </p:extLst>
          </p:nvPr>
        </p:nvGraphicFramePr>
        <p:xfrm>
          <a:off x="106959" y="3176044"/>
          <a:ext cx="8928990" cy="3565324"/>
        </p:xfrm>
        <a:graphic>
          <a:graphicData uri="http://schemas.openxmlformats.org/drawingml/2006/table">
            <a:tbl>
              <a:tblPr/>
              <a:tblGrid>
                <a:gridCol w="1055221"/>
                <a:gridCol w="1766080"/>
                <a:gridCol w="2722705"/>
                <a:gridCol w="735866"/>
                <a:gridCol w="1250973"/>
                <a:gridCol w="710857"/>
                <a:gridCol w="687288"/>
              </a:tblGrid>
              <a:tr h="240752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(электр энергиясын тауарларды,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емес өз мұқтаждары үшін пайдаланатын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тұлғалар)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70-тен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80-нен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үшін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тұратын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100-ден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120-дан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594</Words>
  <Application>Microsoft Office PowerPoint</Application>
  <PresentationFormat>Экран (4:3)</PresentationFormat>
  <Paragraphs>154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Джусупов Алибек</dc:creator>
  <cp:lastModifiedBy>АЭС Нурбакова Диана Ерлановна</cp:lastModifiedBy>
  <cp:revision>222</cp:revision>
  <cp:lastPrinted>2019-10-24T10:23:52Z</cp:lastPrinted>
  <dcterms:created xsi:type="dcterms:W3CDTF">2018-11-14T05:32:30Z</dcterms:created>
  <dcterms:modified xsi:type="dcterms:W3CDTF">2021-02-11T04:35:53Z</dcterms:modified>
</cp:coreProperties>
</file>